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5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31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75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63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46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22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99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5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4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61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1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7F15-E043-471B-B777-31860F0CB84A}" type="datetimeFigureOut">
              <a:rPr kumimoji="1" lang="ja-JP" altLang="en-US" smtClean="0"/>
              <a:t>2022/11/14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39A9D-BC36-46EE-B4C1-E11A38DA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93183"/>
            <a:ext cx="12192000" cy="113334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「農地中間管理機構」広報業務委託提案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627013" y="5449911"/>
            <a:ext cx="4937974" cy="1133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（株）○○○○企画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91507" y="3388217"/>
            <a:ext cx="3208986" cy="1133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+mn-ea"/>
              </a:rPr>
              <a:t>令和３</a:t>
            </a:r>
            <a:r>
              <a:rPr kumimoji="1" lang="ja-JP" altLang="en-US" sz="3600" dirty="0">
                <a:latin typeface="+mn-ea"/>
              </a:rPr>
              <a:t>年○月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028940" y="1945246"/>
            <a:ext cx="4134119" cy="41212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参考　イメージ</a:t>
            </a:r>
          </a:p>
        </p:txBody>
      </p:sp>
    </p:spTree>
    <p:extLst>
      <p:ext uri="{BB962C8B-B14F-4D97-AF65-F5344CB8AC3E}">
        <p14:creationId xmlns:p14="http://schemas.microsoft.com/office/powerpoint/2010/main" val="121158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１　</a:t>
            </a:r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</a:t>
            </a: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推進の考え方</a:t>
            </a:r>
          </a:p>
        </p:txBody>
      </p:sp>
    </p:spTree>
    <p:extLst>
      <p:ext uri="{BB962C8B-B14F-4D97-AF65-F5344CB8AC3E}">
        <p14:creationId xmlns:p14="http://schemas.microsoft.com/office/powerpoint/2010/main" val="305360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１　</a:t>
            </a:r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</a:t>
            </a: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85136" y="816076"/>
            <a:ext cx="11906864" cy="682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（１）広報による周知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457632" y="2905432"/>
            <a:ext cx="9276735" cy="156332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「農地中間管理機構」広報業務委託仕様書</a:t>
            </a:r>
            <a:r>
              <a:rPr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３に記載してある項目等についての提案を記載する。</a:t>
            </a:r>
          </a:p>
          <a:p>
            <a:endParaRPr kumimoji="1" lang="ja-JP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　新聞紙面広告イメージなども含む</a:t>
            </a:r>
            <a:endParaRPr kumimoji="1" lang="ja-JP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318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１　</a:t>
            </a:r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</a:t>
            </a: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85136" y="816076"/>
            <a:ext cx="11906864" cy="682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（２）自主企画による</a:t>
            </a:r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提案</a:t>
            </a:r>
            <a:endParaRPr kumimoji="1" lang="ja-JP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57632" y="2905432"/>
            <a:ext cx="9276735" cy="13126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「農地中間管理機構」広報業務委託仕様書</a:t>
            </a:r>
            <a:r>
              <a:rPr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３に記載してある項目等についての提案を記載する。</a:t>
            </a:r>
            <a:endParaRPr kumimoji="1" lang="ja-JP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3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２</a:t>
            </a: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推進体制図・プロジェクトリーダ略歴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91673" y="2382592"/>
            <a:ext cx="9878096" cy="25242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委託業務を効率的・円滑に推進するための推進体制、現場の指揮命令系統等について、仕様書の３（１）、（２）、（３）、（４）及び（５）について記載する。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38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6825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３</a:t>
            </a: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類似業務実績表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91673" y="2382592"/>
            <a:ext cx="9878096" cy="25242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類似の業務実績がある場合に記載する。</a:t>
            </a:r>
          </a:p>
          <a:p>
            <a:endParaRPr lang="ja-JP" altLang="en-US" sz="2400" dirty="0"/>
          </a:p>
          <a:p>
            <a:r>
              <a:rPr kumimoji="1" lang="ja-JP" altLang="en-US" sz="2400" dirty="0"/>
              <a:t>例</a:t>
            </a:r>
          </a:p>
          <a:p>
            <a:endParaRPr lang="ja-JP" altLang="en-US" sz="2400" dirty="0"/>
          </a:p>
          <a:p>
            <a:r>
              <a:rPr kumimoji="1" lang="ja-JP" altLang="en-US" sz="2400" dirty="0"/>
              <a:t>平成○○年度　　○○○○○業務企画　　△△県発注</a:t>
            </a:r>
          </a:p>
          <a:p>
            <a:r>
              <a:rPr lang="ja-JP" altLang="en-US" sz="2400" dirty="0"/>
              <a:t>　　　△△大会を効率的に実施するための推進体制の構築と、その集客に　</a:t>
            </a:r>
          </a:p>
          <a:p>
            <a:r>
              <a:rPr lang="ja-JP" altLang="en-US" sz="2400" dirty="0"/>
              <a:t>　　　係るＰＲ並びにイベントの実施</a:t>
            </a:r>
            <a:endParaRPr kumimoji="1" lang="ja-JP" altLang="en-US" dirty="0"/>
          </a:p>
          <a:p>
            <a:endParaRPr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010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220</Words>
  <Application>Microsoft Office PowerPoint</Application>
  <PresentationFormat>ワイド画面</PresentationFormat>
  <Paragraphs>24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honsya57</dc:creator>
  <cp:lastModifiedBy>04-195</cp:lastModifiedBy>
  <cp:revision>18</cp:revision>
  <cp:lastPrinted>2017-03-28T12:15:06Z</cp:lastPrinted>
  <dcterms:created xsi:type="dcterms:W3CDTF">2015-04-03T11:30:48Z</dcterms:created>
  <dcterms:modified xsi:type="dcterms:W3CDTF">2022-11-14T01:36:07Z</dcterms:modified>
</cp:coreProperties>
</file>